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5"/>
  </p:notesMasterIdLst>
  <p:sldIdLst>
    <p:sldId id="257" r:id="rId2"/>
    <p:sldId id="258" r:id="rId3"/>
    <p:sldId id="259" r:id="rId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3C910"/>
    <a:srgbClr val="D9D9D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580" autoAdjust="0"/>
    <p:restoredTop sz="86410" autoAdjust="0"/>
  </p:normalViewPr>
  <p:slideViewPr>
    <p:cSldViewPr snapToGrid="0" snapToObjects="1">
      <p:cViewPr varScale="1">
        <p:scale>
          <a:sx n="74" d="100"/>
          <a:sy n="74" d="100"/>
        </p:scale>
        <p:origin x="139" y="77"/>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tableStyles" Target="tableStyles.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EBE1363-AFAB-41B8-B8EB-3EF380B70B54}" type="datetimeFigureOut">
              <a:rPr lang="pt-BR" smtClean="0"/>
              <a:t>29/10/2024</a:t>
            </a:fld>
            <a:endParaRPr lang="pt-BR"/>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BR"/>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6ECF540-CD6E-4329-A84E-EBB4D9392CF2}" type="slidenum">
              <a:rPr lang="pt-BR" smtClean="0"/>
              <a:t>‹nº›</a:t>
            </a:fld>
            <a:endParaRPr lang="pt-BR"/>
          </a:p>
        </p:txBody>
      </p:sp>
    </p:spTree>
    <p:extLst>
      <p:ext uri="{BB962C8B-B14F-4D97-AF65-F5344CB8AC3E}">
        <p14:creationId xmlns:p14="http://schemas.microsoft.com/office/powerpoint/2010/main" val="12801077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tableEx</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Cidade de Venda</a:t>
            </a:r>
            <a:endParaRPr dirty="0"/>
          </a:p>
          <a:p>
            <a:r>
              <a:rPr b="0" dirty="0"/>
              <a:t>No alt text provided</a:t>
            </a:r>
            <a:endParaRPr dirty="0"/>
          </a:p>
          <a:p>
            <a:endParaRPr dirty="0"/>
          </a:p>
          <a:p>
            <a:r>
              <a:rPr b="1" dirty="0"/>
              <a:t>Estado de Venda</a:t>
            </a:r>
            <a:endParaRPr dirty="0"/>
          </a:p>
          <a:p>
            <a:r>
              <a:rPr b="0" dirty="0"/>
              <a:t>No alt text provided</a:t>
            </a:r>
            <a:endParaRPr dirty="0"/>
          </a:p>
          <a:p>
            <a:endParaRPr dirty="0"/>
          </a:p>
          <a:p>
            <a:r>
              <a:rPr b="1" dirty="0"/>
              <a:t>Status do Pedido</a:t>
            </a:r>
            <a:endParaRPr dirty="0"/>
          </a:p>
          <a:p>
            <a:r>
              <a:rPr b="0" dirty="0"/>
              <a:t>No alt text provided</a:t>
            </a:r>
            <a:endParaRPr dirty="0"/>
          </a:p>
          <a:p>
            <a:endParaRPr dirty="0"/>
          </a:p>
          <a:p>
            <a:r>
              <a:rPr b="1" dirty="0"/>
              <a:t>Id do Pedido</a:t>
            </a:r>
            <a:endParaRPr dirty="0"/>
          </a:p>
          <a:p>
            <a:r>
              <a:rPr b="0" dirty="0"/>
              <a:t>No alt text provided</a:t>
            </a:r>
            <a:endParaRPr dirty="0"/>
          </a:p>
          <a:p>
            <a:endParaRPr dirty="0"/>
          </a:p>
          <a:p>
            <a:r>
              <a:rPr b="1" dirty="0"/>
              <a:t>Data da Venda</a:t>
            </a:r>
            <a:endParaRPr dirty="0"/>
          </a:p>
          <a:p>
            <a:r>
              <a:rPr b="0" dirty="0"/>
              <a:t>No alt text provided</a:t>
            </a:r>
            <a:endParaRPr dirty="0"/>
          </a:p>
          <a:p>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Total de Vendas ( Por Estado )</a:t>
            </a:r>
            <a:endParaRPr dirty="0"/>
          </a:p>
          <a:p>
            <a:r>
              <a:rPr b="0" dirty="0"/>
              <a:t>No alt text provided</a:t>
            </a:r>
            <a:endParaRPr dirty="0"/>
          </a:p>
          <a:p>
            <a:endParaRPr dirty="0"/>
          </a:p>
          <a:p>
            <a:r>
              <a:rPr b="1" dirty="0"/>
              <a:t>Total de Vendas ( Por Status )</a:t>
            </a:r>
            <a:endParaRPr dirty="0"/>
          </a:p>
          <a:p>
            <a:r>
              <a:rPr b="0" dirty="0"/>
              <a:t>No alt text provided</a:t>
            </a:r>
            <a:endParaRPr dirty="0"/>
          </a:p>
          <a:p>
            <a:endParaRPr dirty="0"/>
          </a:p>
          <a:p>
            <a:r>
              <a:rPr b="1" dirty="0"/>
              <a:t>Total de Vendas ( Por Ano/Mês/Dia )</a:t>
            </a:r>
            <a:endParaRPr dirty="0"/>
          </a:p>
          <a:p>
            <a:r>
              <a:rPr b="0" dirty="0"/>
              <a:t>No alt text provided</a:t>
            </a:r>
            <a:endParaRPr dirty="0"/>
          </a:p>
          <a:p>
            <a:endParaRPr dirty="0"/>
          </a:p>
          <a:p>
            <a:r>
              <a:rPr b="1" dirty="0"/>
              <a:t>Total de Vendas ( Por Status/Estado/Cidade )</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Cidade de Venda</a:t>
            </a:r>
            <a:endParaRPr dirty="0"/>
          </a:p>
          <a:p>
            <a:r>
              <a:rPr b="0" dirty="0"/>
              <a:t>No alt text provided</a:t>
            </a:r>
            <a:endParaRPr dirty="0"/>
          </a:p>
          <a:p>
            <a:endParaRPr dirty="0"/>
          </a:p>
          <a:p>
            <a:r>
              <a:rPr b="1" dirty="0"/>
              <a:t>Estado de Venda</a:t>
            </a:r>
            <a:endParaRPr dirty="0"/>
          </a:p>
          <a:p>
            <a:r>
              <a:rPr b="0" dirty="0"/>
              <a:t>No alt text provided</a:t>
            </a:r>
            <a:endParaRPr dirty="0"/>
          </a:p>
          <a:p>
            <a:endParaRPr dirty="0"/>
          </a:p>
          <a:p>
            <a:r>
              <a:rPr b="1" dirty="0"/>
              <a:t>Status do Pedido</a:t>
            </a:r>
            <a:endParaRPr dirty="0"/>
          </a:p>
          <a:p>
            <a:r>
              <a:rPr b="0" dirty="0"/>
              <a:t>No alt text provided</a:t>
            </a:r>
            <a:endParaRPr dirty="0"/>
          </a:p>
          <a:p>
            <a:endParaRPr dirty="0"/>
          </a:p>
          <a:p>
            <a:r>
              <a:rPr b="1" dirty="0"/>
              <a:t>Id do Pedido</a:t>
            </a:r>
            <a:endParaRPr dirty="0"/>
          </a:p>
          <a:p>
            <a:r>
              <a:rPr b="0" dirty="0"/>
              <a:t>No alt text provided</a:t>
            </a:r>
            <a:endParaRPr dirty="0"/>
          </a:p>
          <a:p>
            <a:endParaRPr dirty="0"/>
          </a:p>
          <a:p>
            <a:r>
              <a:rPr b="1" dirty="0"/>
              <a:t>Data da Venda</a:t>
            </a:r>
            <a:endParaRPr dirty="0"/>
          </a:p>
          <a:p>
            <a:r>
              <a:rPr b="0" dirty="0"/>
              <a:t>No alt text provided</a:t>
            </a:r>
            <a:endParaRPr dirty="0"/>
          </a:p>
          <a:p>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textbox</a:t>
            </a:r>
            <a:endParaRPr dirty="0"/>
          </a:p>
          <a:p>
            <a:r>
              <a:rPr b="0" dirty="0"/>
              <a:t>No alt text provided</a:t>
            </a:r>
            <a:endParaRPr dirty="0"/>
          </a:p>
          <a:p>
            <a:endParaRPr dirty="0"/>
          </a:p>
          <a:p>
            <a:r>
              <a:rPr b="1" dirty="0"/>
              <a:t>Top 10 Qtd. de Pedidos ( Por Estado de Venda)</a:t>
            </a:r>
            <a:endParaRPr dirty="0"/>
          </a:p>
          <a:p>
            <a:r>
              <a:rPr b="0" dirty="0"/>
              <a:t>No alt text provided</a:t>
            </a:r>
            <a:endParaRPr dirty="0"/>
          </a:p>
          <a:p>
            <a:endParaRPr dirty="0"/>
          </a:p>
          <a:p>
            <a:r>
              <a:rPr b="1" dirty="0"/>
              <a:t>Qtd. de Pedidos ( Por Estado de Venda )</a:t>
            </a:r>
            <a:endParaRPr dirty="0"/>
          </a:p>
          <a:p>
            <a:r>
              <a:rPr b="0" dirty="0"/>
              <a:t>No alt text provided</a:t>
            </a:r>
            <a:endParaRPr dirty="0"/>
          </a:p>
          <a:p>
            <a:endParaRPr dirty="0"/>
          </a:p>
          <a:p>
            <a:r>
              <a:rPr b="1" dirty="0"/>
              <a:t>Qtd. de Pedidos x Meta Mensal ( Do Ano Atual )</a:t>
            </a:r>
            <a:endParaRPr dirty="0"/>
          </a:p>
          <a:p>
            <a:r>
              <a:rPr b="0" dirty="0"/>
              <a:t>No alt text provided</a:t>
            </a:r>
            <a:endParaRPr dirty="0"/>
          </a:p>
          <a:p>
            <a:endParaRPr dirty="0"/>
          </a:p>
          <a:p>
            <a:r>
              <a:rPr b="1" dirty="0"/>
              <a:t>Indicadores por Período ( Por Ano e Mês )</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Cidade de Venda</a:t>
            </a:r>
            <a:endParaRPr dirty="0"/>
          </a:p>
          <a:p>
            <a:r>
              <a:rPr b="0" dirty="0"/>
              <a:t>No alt text provided</a:t>
            </a:r>
            <a:endParaRPr dirty="0"/>
          </a:p>
          <a:p>
            <a:endParaRPr dirty="0"/>
          </a:p>
          <a:p>
            <a:r>
              <a:rPr b="1" dirty="0"/>
              <a:t>Estado de Venda</a:t>
            </a:r>
            <a:endParaRPr dirty="0"/>
          </a:p>
          <a:p>
            <a:r>
              <a:rPr b="0" dirty="0"/>
              <a:t>No alt text provided</a:t>
            </a:r>
            <a:endParaRPr dirty="0"/>
          </a:p>
          <a:p>
            <a:endParaRPr dirty="0"/>
          </a:p>
          <a:p>
            <a:r>
              <a:rPr b="1" dirty="0"/>
              <a:t>Status do Pedido</a:t>
            </a:r>
            <a:endParaRPr dirty="0"/>
          </a:p>
          <a:p>
            <a:r>
              <a:rPr b="0" dirty="0"/>
              <a:t>No alt text provided</a:t>
            </a:r>
            <a:endParaRPr dirty="0"/>
          </a:p>
          <a:p>
            <a:endParaRPr dirty="0"/>
          </a:p>
          <a:p>
            <a:r>
              <a:rPr b="1" dirty="0"/>
              <a:t>Id do Pedido</a:t>
            </a:r>
            <a:endParaRPr dirty="0"/>
          </a:p>
          <a:p>
            <a:r>
              <a:rPr b="0" dirty="0"/>
              <a:t>No alt text provided</a:t>
            </a:r>
            <a:endParaRPr dirty="0"/>
          </a:p>
          <a:p>
            <a:endParaRPr dirty="0"/>
          </a:p>
          <a:p>
            <a:r>
              <a:rPr b="1" dirty="0"/>
              <a:t>Data da Venda</a:t>
            </a:r>
            <a:endParaRPr dirty="0"/>
          </a:p>
          <a:p>
            <a:r>
              <a:rPr b="0" dirty="0"/>
              <a:t>No alt text provided</a:t>
            </a:r>
            <a:endParaRPr dirty="0"/>
          </a:p>
          <a:p>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27ED9C8-F09A-4D9E-BEC0-4725162E21FF}" type="datetimeFigureOut">
              <a:rPr lang="en-US" smtClean="0"/>
              <a:t>10/29/2024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‹nº›</a:t>
            </a:fld>
            <a:endParaRPr lang="en-US"/>
          </a:p>
        </p:txBody>
      </p:sp>
    </p:spTree>
    <p:extLst>
      <p:ext uri="{BB962C8B-B14F-4D97-AF65-F5344CB8AC3E}">
        <p14:creationId xmlns:p14="http://schemas.microsoft.com/office/powerpoint/2010/main" val="1747689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10/29/2024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‹nº›</a:t>
            </a:fld>
            <a:endParaRPr lang="en-US"/>
          </a:p>
        </p:txBody>
      </p:sp>
    </p:spTree>
    <p:extLst>
      <p:ext uri="{BB962C8B-B14F-4D97-AF65-F5344CB8AC3E}">
        <p14:creationId xmlns:p14="http://schemas.microsoft.com/office/powerpoint/2010/main" val="553214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10/29/2024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‹nº›</a:t>
            </a:fld>
            <a:endParaRPr lang="en-US"/>
          </a:p>
        </p:txBody>
      </p:sp>
    </p:spTree>
    <p:extLst>
      <p:ext uri="{BB962C8B-B14F-4D97-AF65-F5344CB8AC3E}">
        <p14:creationId xmlns:p14="http://schemas.microsoft.com/office/powerpoint/2010/main" val="2982640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10/29/2024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‹nº›</a:t>
            </a:fld>
            <a:endParaRPr lang="en-US"/>
          </a:p>
        </p:txBody>
      </p:sp>
    </p:spTree>
    <p:extLst>
      <p:ext uri="{BB962C8B-B14F-4D97-AF65-F5344CB8AC3E}">
        <p14:creationId xmlns:p14="http://schemas.microsoft.com/office/powerpoint/2010/main" val="2144985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10/29/2024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‹nº›</a:t>
            </a:fld>
            <a:endParaRPr lang="en-US"/>
          </a:p>
        </p:txBody>
      </p:sp>
    </p:spTree>
    <p:extLst>
      <p:ext uri="{BB962C8B-B14F-4D97-AF65-F5344CB8AC3E}">
        <p14:creationId xmlns:p14="http://schemas.microsoft.com/office/powerpoint/2010/main" val="1026881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27ED9C8-F09A-4D9E-BEC0-4725162E21FF}" type="datetimeFigureOut">
              <a:rPr lang="en-US" smtClean="0"/>
              <a:t>10/29/2024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‹nº›</a:t>
            </a:fld>
            <a:endParaRPr lang="en-US"/>
          </a:p>
        </p:txBody>
      </p:sp>
    </p:spTree>
    <p:extLst>
      <p:ext uri="{BB962C8B-B14F-4D97-AF65-F5344CB8AC3E}">
        <p14:creationId xmlns:p14="http://schemas.microsoft.com/office/powerpoint/2010/main" val="1004331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27ED9C8-F09A-4D9E-BEC0-4725162E21FF}" type="datetimeFigureOut">
              <a:rPr lang="en-US" smtClean="0"/>
              <a:t>10/29/2024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‹nº›</a:t>
            </a:fld>
            <a:endParaRPr lang="en-US"/>
          </a:p>
        </p:txBody>
      </p:sp>
    </p:spTree>
    <p:extLst>
      <p:ext uri="{BB962C8B-B14F-4D97-AF65-F5344CB8AC3E}">
        <p14:creationId xmlns:p14="http://schemas.microsoft.com/office/powerpoint/2010/main" val="925692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27ED9C8-F09A-4D9E-BEC0-4725162E21FF}" type="datetimeFigureOut">
              <a:rPr lang="en-US" smtClean="0"/>
              <a:t>10/29/2024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‹nº›</a:t>
            </a:fld>
            <a:endParaRPr lang="en-US"/>
          </a:p>
        </p:txBody>
      </p:sp>
    </p:spTree>
    <p:extLst>
      <p:ext uri="{BB962C8B-B14F-4D97-AF65-F5344CB8AC3E}">
        <p14:creationId xmlns:p14="http://schemas.microsoft.com/office/powerpoint/2010/main" val="2280913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10/29/2024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‹nº›</a:t>
            </a:fld>
            <a:endParaRPr lang="en-US"/>
          </a:p>
        </p:txBody>
      </p:sp>
    </p:spTree>
    <p:extLst>
      <p:ext uri="{BB962C8B-B14F-4D97-AF65-F5344CB8AC3E}">
        <p14:creationId xmlns:p14="http://schemas.microsoft.com/office/powerpoint/2010/main" val="2358181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10/29/2024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‹nº›</a:t>
            </a:fld>
            <a:endParaRPr lang="en-US"/>
          </a:p>
        </p:txBody>
      </p:sp>
    </p:spTree>
    <p:extLst>
      <p:ext uri="{BB962C8B-B14F-4D97-AF65-F5344CB8AC3E}">
        <p14:creationId xmlns:p14="http://schemas.microsoft.com/office/powerpoint/2010/main" val="993390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10/29/2024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‹nº›</a:t>
            </a:fld>
            <a:endParaRPr lang="en-US"/>
          </a:p>
        </p:txBody>
      </p:sp>
    </p:spTree>
    <p:extLst>
      <p:ext uri="{BB962C8B-B14F-4D97-AF65-F5344CB8AC3E}">
        <p14:creationId xmlns:p14="http://schemas.microsoft.com/office/powerpoint/2010/main" val="2884807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7ED9C8-F09A-4D9E-BEC0-4725162E21FF}" type="datetimeFigureOut">
              <a:rPr lang="en-US" smtClean="0"/>
              <a:t>10/29/2024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7D807A-D3EC-4DEA-86E2-120E4093F1A6}" type="slidenum">
              <a:rPr lang="en-US" smtClean="0"/>
              <a:t>‹nº›</a:t>
            </a:fld>
            <a:endParaRPr lang="en-US"/>
          </a:p>
        </p:txBody>
      </p:sp>
    </p:spTree>
    <p:extLst>
      <p:ext uri="{BB962C8B-B14F-4D97-AF65-F5344CB8AC3E}">
        <p14:creationId xmlns:p14="http://schemas.microsoft.com/office/powerpoint/2010/main" val="14236910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app.powerbi.com/groups/me/reports/cf44ffe2-1492-4f0f-96ec-3901bbc74d73/?pbi_source=PowerPoint" TargetMode="External"/><Relationship Id="rId2" Type="http://schemas.openxmlformats.org/officeDocument/2006/relationships/notesSlide" Target="../notesSlides/notesSlide1.xml"/><Relationship Id="rId1" Type="http://schemas.openxmlformats.org/officeDocument/2006/relationships/slideLayout" Target="../slideLayouts/slideLayout8.xm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hyperlink" Target="https://app.powerbi.com/groups/me/reports/cf44ffe2-1492-4f0f-96ec-3901bbc74d73/?pbi_source=PowerPoint" TargetMode="External"/><Relationship Id="rId2" Type="http://schemas.openxmlformats.org/officeDocument/2006/relationships/notesSlide" Target="../notesSlides/notesSlide2.xml"/><Relationship Id="rId1" Type="http://schemas.openxmlformats.org/officeDocument/2006/relationships/slideLayout" Target="../slideLayouts/slideLayout8.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hyperlink" Target="https://app.powerbi.com/groups/me/reports/cf44ffe2-1492-4f0f-96ec-3901bbc74d73/?pbi_source=PowerPoint" TargetMode="External"/><Relationship Id="rId2" Type="http://schemas.openxmlformats.org/officeDocument/2006/relationships/notesSlide" Target="../notesSlides/notesSlide3.xml"/><Relationship Id="rId1" Type="http://schemas.openxmlformats.org/officeDocument/2006/relationships/slideLayout" Target="../slideLayouts/slideLayout8.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ableEx ,image ,card ,card ,card ,card ,textbox ,Cidade de Venda ,Estado de Venda ,Status do Pedido ,Id do Pedido ,Data da Venda.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Análise Geral</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otal de Vendas ( Por Estado ) ,Total de Vendas ( Por Status ) ,Total de Vendas ( Por Ano/Mês/Dia ) ,Total de Vendas ( Por Status/Estado/Cidade ) ,image ,card ,card ,card ,card ,textbox ,Cidade de Venda ,Estado de Venda ,Status do Pedido ,Id do Pedido ,Data da Venda.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Análise de Vendas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extbox ,Top 10 Qtd. de Pedidos ( Por Estado de Venda) ,Qtd. de Pedidos ( Por Estado de Venda ) ,Qtd. de Pedidos x Meta Mensal ( Do Ano Atual ) ,Indicadores por Período ( Por Ano e Mês ) ,image ,card ,card ,card ,card ,Cidade de Venda ,Estado de Venda ,Status do Pedido ,Id do Pedido ,Data da Venda.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Análise de Pedidos</a:t>
            </a:r>
          </a:p>
        </p:txBody>
      </p:sp>
    </p:spTree>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TotalTime>
  <Words>319</Words>
  <Application>Microsoft Office PowerPoint</Application>
  <PresentationFormat>Widescreen</PresentationFormat>
  <Paragraphs>126</Paragraphs>
  <Slides>3</Slides>
  <Notes>3</Notes>
  <HiddenSlides>0</HiddenSlides>
  <MMClips>0</MMClips>
  <ScaleCrop>false</ScaleCrop>
  <HeadingPairs>
    <vt:vector size="6" baseType="variant">
      <vt:variant>
        <vt:lpstr>Fontes usadas</vt:lpstr>
      </vt:variant>
      <vt:variant>
        <vt:i4>3</vt:i4>
      </vt:variant>
      <vt:variant>
        <vt:lpstr>Tema</vt:lpstr>
      </vt:variant>
      <vt:variant>
        <vt:i4>1</vt:i4>
      </vt:variant>
      <vt:variant>
        <vt:lpstr>Títulos de slides</vt:lpstr>
      </vt:variant>
      <vt:variant>
        <vt:i4>3</vt:i4>
      </vt:variant>
    </vt:vector>
  </HeadingPairs>
  <TitlesOfParts>
    <vt:vector size="7" baseType="lpstr">
      <vt:lpstr>Arial</vt:lpstr>
      <vt:lpstr>Calibri</vt:lpstr>
      <vt:lpstr>Calibri Light</vt:lpstr>
      <vt:lpstr>Custom Design</vt:lpstr>
      <vt:lpstr>Análise Geral</vt:lpstr>
      <vt:lpstr>Análise de Vendas</vt:lpstr>
      <vt:lpstr>Análise de Pedidos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 BI</dc:creator>
  <cp:lastModifiedBy>BrunoRossim</cp:lastModifiedBy>
  <cp:revision>5</cp:revision>
  <dcterms:created xsi:type="dcterms:W3CDTF">2016-09-04T11:54:55Z</dcterms:created>
  <dcterms:modified xsi:type="dcterms:W3CDTF">2024-10-30T01:13:15Z</dcterms:modified>
</cp:coreProperties>
</file>

<file path=docProps/thumbnail.jpeg>
</file>